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f1e90e7a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f1e90e7a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f1e90e7a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f1e90e7a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1e90e7a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1e90e7a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1e90e7a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1e90e7a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f1e90e7a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f1e90e7a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f1e90e7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f1e90e7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f1e90e7a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f1e90e7a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f1e90e7a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f1e90e7a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f1e90e7a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f1e90e7a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f1e90e7a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f1e90e7a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f1e90e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f1e90e7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1e90e7a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f1e90e7a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f1e90e7a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f1e90e7a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f1e90e7a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f1e90e7a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f1e90e7a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f1e90e7a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f1e90e7a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f1e90e7a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f1e90e7a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f1e90e7a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f1e90e7a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f1e90e7a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f1e90e7a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f1e90e7a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f1e90e7a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f1e90e7a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f1e90e7a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f1e90e7a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f1e90e7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f1e90e7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f1e90e7a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f1e90e7a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f1e90e7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f1e90e7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f1e90e7a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f1e90e7a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f1e90e7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f1e90e7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f1e90e7a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f1e90e7a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f1e90e7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f1e90e7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f1e90e7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f1e90e7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f1e90e7a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f1e90e7a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f1e90e7a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f1e90e7a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f1e90e7a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f1e90e7a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f1e90e7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f1e90e7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f1e90e7a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f1e90e7a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f1e90e7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f1e90e7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f1e90e7a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f1e90e7a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f1e90e7a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f1e90e7a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1e90e7a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f1e90e7a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f1e90e7a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f1e90e7a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f1e90e7a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f1e90e7a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f1e90e7a2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f1e90e7a2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f1e90e7a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af1e90e7a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f1e90e7a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af1e90e7a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f1e90e7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f1e90e7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f1e90e7a2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f1e90e7a2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f1e90e7a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f1e90e7a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f1e90e7a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f1e90e7a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f1e90e7a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f1e90e7a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f1e90e7a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f1e90e7a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f1e90e7a2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af1e90e7a2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f1e90e7a2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f1e90e7a2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f1e90e7a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f1e90e7a2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f1e90e7a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f1e90e7a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f1e90e7a2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f1e90e7a2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f1e90e7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f1e90e7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f1e90e7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f1e90e7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f1e90e7a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f1e90e7a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f1e90e7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f1e90e7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Affichage à l'écran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1" baseType="lpstr">
      <vt:lpstr>Arial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Reda Elmansouri</cp:lastModifiedBy>
  <cp:revision>1</cp:revision>
  <dcterms:modified xsi:type="dcterms:W3CDTF">2025-01-02T23:33:08Z</dcterms:modified>
</cp:coreProperties>
</file>